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7" r:id="rId5"/>
    <p:sldId id="265" r:id="rId6"/>
    <p:sldId id="262" r:id="rId7"/>
    <p:sldId id="258" r:id="rId8"/>
    <p:sldId id="259" r:id="rId9"/>
    <p:sldId id="260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Wootton" initials="SW" lastIdx="1" clrIdx="0">
    <p:extLst>
      <p:ext uri="{19B8F6BF-5375-455C-9EA6-DF929625EA0E}">
        <p15:presenceInfo xmlns:p15="http://schemas.microsoft.com/office/powerpoint/2012/main" userId="06453047d3827a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3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6B14-D626-4600-A2F4-1BF026182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56983-34B1-4E5E-B5B0-A301D1420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190F9-D1FB-4F80-8550-C26B450D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099AF-BD0E-4208-8E2B-3991CD60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CEA6A-A417-4B8D-B64B-1A7BC8DD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64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FC89-344D-4AD4-AFB7-82E47F00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75BCE-6F64-434F-8E1F-D935D5F3D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DEB36-1A81-4894-A01B-B8B2BFB2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74502-C7F9-4A79-BE3E-1BF2660F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6B126-B39E-4E2C-86CD-E26417DD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8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9DCAA-1F94-4483-9F46-BDAC59981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90E50-8C4F-4EE7-A123-A1AF44D02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FA5F7-96FA-4FF1-8BE8-CA5E334D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E50ED-6552-434D-A6EE-B9A6600A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D95B0-2B97-4A9A-B4F0-9C75F87F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18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89A5-32C8-4B93-BBE0-889FD1C1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DF45-70ED-455C-8046-F28AD3B9C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0616A-87F7-4062-9C41-0D8FA92D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F292-3E81-4827-8B51-3A729EBE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51AE-7912-4988-9C7D-9C7A70E96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EE8FD-85BC-411A-A915-D3D097EA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DBBEA-55A1-43FD-8571-636EE6A83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84E41-83C8-4CCB-BF58-670F1ABF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DBFC5-DB6E-4D50-BDB8-3891628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70E57-6F21-4C91-A5BD-15EA727B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8929-3DCF-4CB8-A0C3-93BBB1E97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CAD87-15A2-462A-9042-7643EC6E0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5D255-7E33-482B-A236-5EAEE420B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03EA0-18D0-4ED3-99AC-51137EFD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FC0F2-255F-473E-B04B-42C853D16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BEE95-18D5-4701-945F-0CF546BC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70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5E43-F7E8-4558-B63F-B7926DC3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5C829-37BA-4040-AC90-57DCE0F4F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63CF9-AF9C-4AB6-9722-4BA183638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52E1E-E556-48CB-9CAD-8C64721D1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9BC3A-DD75-4210-8B47-04DC3BC83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F45936-33DD-4551-A5FA-EFB70226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F5B5D-312A-4220-BD9C-875D36CF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66CD6-BC22-4FA3-8683-BC41EFD7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6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4D82-E954-499D-AACB-CA9BE409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D88F2-37A8-4637-AE1B-81C9321F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8FF59-1032-4A13-A76A-5F3D70EC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C0936-D4C1-4EC5-B20C-5171E02B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72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C605F-C4C1-4DCB-886E-DB8DAB71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6DE41-4BBC-4511-8520-34B881E7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803C5-7F5C-4F27-BE32-8F20EE01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7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653D-CA28-4A8C-9537-6B7DEE23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345E-C497-471B-B83C-C75AA637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94BF4-110F-47B8-8D97-096FB50AF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43902-3FA5-412F-8B2A-021E2BD23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F6B9D-4DCB-458B-91C3-2FC55EEE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2013B-56DF-4507-827F-1D86F7FE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61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EFE6-8522-47BD-825F-CCF236C3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DF2EF-3895-49DB-827A-165A8B523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0A55A-1535-4C8A-8302-C82603EFD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ECC36-5389-4036-82C7-DEAFE1A7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91192-F1CC-4D80-A653-32C8F0E1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424A5-67B6-4EF0-8820-F43C84CF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6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547F0-67BD-40CC-998A-76AF00D3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A4D52-0360-418E-95C2-1E9A9FD91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DBC4E-553D-437C-B3CE-0CC5898B4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2AA53-C8B5-48FE-80E5-107ECBD2876A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15F13-1B33-4B1E-9ECE-BA3F6ADCA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2722D-3855-4138-A6CC-7CEFB1543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DD9D1-69BA-46C4-82CB-6C06BA95E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97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2B33-4815-4C75-84E3-6A75EF8FA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0"/>
            <a:ext cx="5334000" cy="6858000"/>
          </a:xfrm>
        </p:spPr>
        <p:txBody>
          <a:bodyPr anchor="ctr">
            <a:normAutofit/>
          </a:bodyPr>
          <a:lstStyle/>
          <a:p>
            <a:r>
              <a:rPr lang="en-GB" dirty="0"/>
              <a:t>Preparing Printed Images for Competition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E12BA-B11A-4F77-91D8-075258535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5B62C-6B6D-4FC6-B151-0025F41E5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22509"/>
            <a:ext cx="10515600" cy="8647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Demo in Photoshop - </a:t>
            </a:r>
            <a:r>
              <a:rPr lang="en-GB" sz="4000" dirty="0" err="1"/>
              <a:t>Presets</a:t>
            </a:r>
            <a:endParaRPr lang="en-GB" sz="4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B19A3B-5B32-4A5B-87E6-4F6A23FD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Chicken way – How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45DEC5-A01F-40D0-877D-66390F61A119}"/>
              </a:ext>
            </a:extLst>
          </p:cNvPr>
          <p:cNvSpPr txBox="1">
            <a:spLocks/>
          </p:cNvSpPr>
          <p:nvPr/>
        </p:nvSpPr>
        <p:spPr>
          <a:xfrm>
            <a:off x="1074274" y="2739201"/>
            <a:ext cx="10515600" cy="931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/>
              <a:t>Crop the image in photoshop to the club mount sizes, in this case A4, or any custom mount you have previously used and send to print.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361969-B2CE-4504-B0ED-CC3E45C4BD12}"/>
              </a:ext>
            </a:extLst>
          </p:cNvPr>
          <p:cNvSpPr txBox="1"/>
          <p:nvPr/>
        </p:nvSpPr>
        <p:spPr>
          <a:xfrm>
            <a:off x="1151463" y="2739201"/>
            <a:ext cx="10361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You may have to choose the size of print up </a:t>
            </a:r>
            <a:r>
              <a:rPr lang="en-GB" sz="2000" dirty="0" err="1"/>
              <a:t>eg.</a:t>
            </a:r>
            <a:r>
              <a:rPr lang="en-GB" sz="2000" dirty="0"/>
              <a:t> 12x10 if you are getting Costco etc to print as A4 is often not full bleed. That can cause issues with an undersize print with a bigger aperture on the mount.</a:t>
            </a:r>
          </a:p>
        </p:txBody>
      </p:sp>
    </p:spTree>
    <p:extLst>
      <p:ext uri="{BB962C8B-B14F-4D97-AF65-F5344CB8AC3E}">
        <p14:creationId xmlns:p14="http://schemas.microsoft.com/office/powerpoint/2010/main" val="418518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44AD-4665-478C-9C16-C8D45CDC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Tips, Tricks and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B431-91DC-4BD1-8664-21B3551D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5339"/>
          </a:xfrm>
        </p:spPr>
        <p:txBody>
          <a:bodyPr>
            <a:normAutofit fontScale="62500" lnSpcReduction="20000"/>
          </a:bodyPr>
          <a:lstStyle/>
          <a:p>
            <a:pPr marL="360000">
              <a:lnSpc>
                <a:spcPct val="170000"/>
              </a:lnSpc>
            </a:pPr>
            <a:r>
              <a:rPr lang="en-GB" dirty="0"/>
              <a:t>A few MM rarely harms and image and makes mounting much easier</a:t>
            </a:r>
          </a:p>
          <a:p>
            <a:pPr marL="360000">
              <a:lnSpc>
                <a:spcPct val="170000"/>
              </a:lnSpc>
            </a:pPr>
            <a:r>
              <a:rPr lang="en-GB" dirty="0"/>
              <a:t>A stroke on the edge of an image can make mounting easier particularly if it has white areas.</a:t>
            </a:r>
          </a:p>
          <a:p>
            <a:pPr marL="360000">
              <a:lnSpc>
                <a:spcPct val="170000"/>
              </a:lnSpc>
            </a:pPr>
            <a:r>
              <a:rPr lang="en-GB" dirty="0"/>
              <a:t>Remember that sacrificial board when bevel cutting</a:t>
            </a:r>
          </a:p>
          <a:p>
            <a:pPr marL="360000">
              <a:lnSpc>
                <a:spcPct val="170000"/>
              </a:lnSpc>
            </a:pPr>
            <a:r>
              <a:rPr lang="en-GB" dirty="0"/>
              <a:t>Blades are cheaper than boards</a:t>
            </a:r>
          </a:p>
          <a:p>
            <a:pPr marL="360000">
              <a:lnSpc>
                <a:spcPct val="170000"/>
              </a:lnSpc>
            </a:pPr>
            <a:r>
              <a:rPr lang="en-GB" dirty="0"/>
              <a:t>Those blades are razor sharp and they will cut you if you are not careful</a:t>
            </a:r>
          </a:p>
          <a:p>
            <a:pPr marL="360000">
              <a:lnSpc>
                <a:spcPct val="170000"/>
              </a:lnSpc>
            </a:pPr>
            <a:r>
              <a:rPr lang="en-GB" dirty="0"/>
              <a:t>Don’t use the backing board if buying club mounts as a backing board. Cut a new board with it – sorry treasurer</a:t>
            </a:r>
          </a:p>
          <a:p>
            <a:pPr marL="360000">
              <a:lnSpc>
                <a:spcPct val="170000"/>
              </a:lnSpc>
            </a:pPr>
            <a:r>
              <a:rPr lang="en-GB" dirty="0"/>
              <a:t>Use photoshop to see what your mount will look like – size and colour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4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3811-ADEB-4B94-8AC3-4F928ED4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GB" dirty="0"/>
              <a:t>Getting the digital Image Ready – Chicken or Egg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2F234-80E8-4A77-BD61-57D90688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61709"/>
            <a:ext cx="10515600" cy="81525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9ABE5-5E31-41F7-ACBC-B720C79E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3" y="1738506"/>
            <a:ext cx="6993108" cy="4650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34A49-EF5D-43CE-9381-BCC0C7FE7587}"/>
              </a:ext>
            </a:extLst>
          </p:cNvPr>
          <p:cNvSpPr txBox="1"/>
          <p:nvPr/>
        </p:nvSpPr>
        <p:spPr>
          <a:xfrm>
            <a:off x="7583384" y="3307279"/>
            <a:ext cx="3663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Print to fit mount or mount to fit print</a:t>
            </a:r>
          </a:p>
        </p:txBody>
      </p:sp>
    </p:spTree>
    <p:extLst>
      <p:ext uri="{BB962C8B-B14F-4D97-AF65-F5344CB8AC3E}">
        <p14:creationId xmlns:p14="http://schemas.microsoft.com/office/powerpoint/2010/main" val="255078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5B62C-6B6D-4FC6-B151-0025F41E5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54" y="1744235"/>
            <a:ext cx="6144489" cy="5739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4000" dirty="0"/>
              <a:t>What to consider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B19A3B-5B32-4A5B-87E6-4F6A23FD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Mount to print – The normal way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45DEC5-A01F-40D0-877D-66390F61A119}"/>
              </a:ext>
            </a:extLst>
          </p:cNvPr>
          <p:cNvSpPr txBox="1">
            <a:spLocks/>
          </p:cNvSpPr>
          <p:nvPr/>
        </p:nvSpPr>
        <p:spPr>
          <a:xfrm>
            <a:off x="0" y="1685955"/>
            <a:ext cx="12191999" cy="57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Choose the image you want to print and consider the crop you want.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1D1976-F386-4E52-8156-D2E15860F7B7}"/>
              </a:ext>
            </a:extLst>
          </p:cNvPr>
          <p:cNvSpPr txBox="1"/>
          <p:nvPr/>
        </p:nvSpPr>
        <p:spPr>
          <a:xfrm>
            <a:off x="5763489" y="3120786"/>
            <a:ext cx="5036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Ratio – crop for space or impact with best aesthetics in mind. In a perfect world this would be decided when you shot the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Items you want to lose and items you have to keep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Dimensions – Print size determined by resolution and what board you will use as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A953C-6B7B-4E77-BDE6-B0961FEFC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6" y="2725931"/>
            <a:ext cx="4665516" cy="311034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EEDE29-7376-4103-ABB0-C47BB2F848B8}"/>
              </a:ext>
            </a:extLst>
          </p:cNvPr>
          <p:cNvSpPr txBox="1">
            <a:spLocks/>
          </p:cNvSpPr>
          <p:nvPr/>
        </p:nvSpPr>
        <p:spPr>
          <a:xfrm>
            <a:off x="5667467" y="3580717"/>
            <a:ext cx="5738287" cy="864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/>
              <a:t>Demo in Photoshop – Ratios and dimensions</a:t>
            </a:r>
          </a:p>
        </p:txBody>
      </p:sp>
    </p:spTree>
    <p:extLst>
      <p:ext uri="{BB962C8B-B14F-4D97-AF65-F5344CB8AC3E}">
        <p14:creationId xmlns:p14="http://schemas.microsoft.com/office/powerpoint/2010/main" val="269672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2" grpId="0"/>
      <p:bldP spid="2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D2FEFE-78A4-40D1-9DC6-917718FCC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354" y="2050473"/>
            <a:ext cx="5375645" cy="4038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BC3ED-55FD-4C01-96A0-6179E1E3E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51" y="2877277"/>
            <a:ext cx="3179850" cy="23844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DFBB17-35AB-4A6E-89B6-12718B043E4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Mount the image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2021B-AC2D-4D43-93C5-221C98CACB6A}"/>
              </a:ext>
            </a:extLst>
          </p:cNvPr>
          <p:cNvSpPr txBox="1"/>
          <p:nvPr/>
        </p:nvSpPr>
        <p:spPr>
          <a:xfrm>
            <a:off x="6997859" y="2107836"/>
            <a:ext cx="4092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Do the maths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0CFA2-D73D-4E43-8E9A-99FA40AB8E50}"/>
              </a:ext>
            </a:extLst>
          </p:cNvPr>
          <p:cNvSpPr txBox="1"/>
          <p:nvPr/>
        </p:nvSpPr>
        <p:spPr>
          <a:xfrm>
            <a:off x="7021447" y="3172430"/>
            <a:ext cx="3325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Horizontal cuts for vertical size – Mount horizontal size minus print horizontal size  divided by 2 equals measurement for mount cutter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3931A-0EA9-4FB0-AB4B-7ABE5C3C121F}"/>
              </a:ext>
            </a:extLst>
          </p:cNvPr>
          <p:cNvSpPr txBox="1"/>
          <p:nvPr/>
        </p:nvSpPr>
        <p:spPr>
          <a:xfrm>
            <a:off x="7021446" y="3186024"/>
            <a:ext cx="332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Vertical cuts for horizontal size– Mount vertical size minus print vertical size  divided by 2 equals measurement for mount cutter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F3138-5771-48C7-98C3-BACFFB47E357}"/>
              </a:ext>
            </a:extLst>
          </p:cNvPr>
          <p:cNvSpPr txBox="1"/>
          <p:nvPr/>
        </p:nvSpPr>
        <p:spPr>
          <a:xfrm>
            <a:off x="6481118" y="3172430"/>
            <a:ext cx="4405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this case we have a mount 406 x 305 and a print 240 x 180mm so </a:t>
            </a:r>
          </a:p>
          <a:p>
            <a:endParaRPr lang="en-GB" dirty="0"/>
          </a:p>
          <a:p>
            <a:r>
              <a:rPr lang="en-GB" dirty="0"/>
              <a:t>406 – 240 = 166 /2 = 83mm Vertical Cuts</a:t>
            </a:r>
          </a:p>
          <a:p>
            <a:r>
              <a:rPr lang="en-GB" dirty="0"/>
              <a:t>305 – 180 = 125/2 =  62.5mm Horizontal Cuts</a:t>
            </a:r>
          </a:p>
        </p:txBody>
      </p:sp>
    </p:spTree>
    <p:extLst>
      <p:ext uri="{BB962C8B-B14F-4D97-AF65-F5344CB8AC3E}">
        <p14:creationId xmlns:p14="http://schemas.microsoft.com/office/powerpoint/2010/main" val="312921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05D6943-3BEA-4057-BD76-C23C137FA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4680000" cy="3744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DDCAF0-8300-49AB-9210-2E2CFAFA8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4680000" cy="3744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631E61-3B36-4CBC-A2E1-9C4546187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2160000"/>
            <a:ext cx="4680000" cy="3744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E0B37-7D97-4892-8844-603225D4FF4E}"/>
              </a:ext>
            </a:extLst>
          </p:cNvPr>
          <p:cNvSpPr txBox="1"/>
          <p:nvPr/>
        </p:nvSpPr>
        <p:spPr>
          <a:xfrm>
            <a:off x="6629980" y="3006176"/>
            <a:ext cx="3225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Start with the image and decide what ratio suits best for the look you want. This should, in a perfect world be decided when you shot the image.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584730-932C-4E07-88F6-23F2C5CA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187" y="3543316"/>
            <a:ext cx="5738287" cy="86470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4000" dirty="0"/>
              <a:t>Demo in Photoshop – </a:t>
            </a:r>
          </a:p>
          <a:p>
            <a:pPr marL="0" indent="0" algn="ctr">
              <a:buNone/>
            </a:pPr>
            <a:r>
              <a:rPr lang="en-GB" sz="4000" dirty="0"/>
              <a:t>Visualise Mount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0C7881-6062-4AF1-8D7D-23B935494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94" y="2644170"/>
            <a:ext cx="3737011" cy="2491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0CCAF1-7EA9-482E-957E-174CE4C0AC88}"/>
              </a:ext>
            </a:extLst>
          </p:cNvPr>
          <p:cNvSpPr txBox="1"/>
          <p:nvPr/>
        </p:nvSpPr>
        <p:spPr>
          <a:xfrm>
            <a:off x="6496216" y="3467841"/>
            <a:ext cx="365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Decide on your image size based on an even border on the mount board you will use.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B19A3B-5B32-4A5B-87E6-4F6A23FD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Mount to print – The easy way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1755F-CB1F-4C04-843D-6E9623C1E415}"/>
              </a:ext>
            </a:extLst>
          </p:cNvPr>
          <p:cNvSpPr txBox="1"/>
          <p:nvPr/>
        </p:nvSpPr>
        <p:spPr>
          <a:xfrm>
            <a:off x="6641574" y="3498618"/>
            <a:ext cx="3650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</a:t>
            </a:r>
            <a:r>
              <a:rPr lang="en-GB" sz="2000" dirty="0"/>
              <a:t>500x400</a:t>
            </a:r>
            <a:r>
              <a:rPr lang="en-GB" dirty="0"/>
              <a:t> board with 400x300mm image is a nice even 50mm border all round.</a:t>
            </a:r>
          </a:p>
        </p:txBody>
      </p:sp>
    </p:spTree>
    <p:extLst>
      <p:ext uri="{BB962C8B-B14F-4D97-AF65-F5344CB8AC3E}">
        <p14:creationId xmlns:p14="http://schemas.microsoft.com/office/powerpoint/2010/main" val="4450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uiExpand="1" build="p"/>
      <p:bldP spid="12" grpId="0"/>
      <p:bldP spid="12" grpId="1"/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B448-8E63-4401-BBDD-91E001764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Chicken way – Print to the mount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5D42-07E7-4A1B-B141-CB7A99B20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156"/>
            <a:ext cx="10515600" cy="22822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Convenience against excellence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ECDA5-5B4B-4AFF-9822-608831AFA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04" y="1744778"/>
            <a:ext cx="4876800" cy="3249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49A39-1738-492C-BD64-EF2BBB126263}"/>
              </a:ext>
            </a:extLst>
          </p:cNvPr>
          <p:cNvSpPr txBox="1"/>
          <p:nvPr/>
        </p:nvSpPr>
        <p:spPr>
          <a:xfrm>
            <a:off x="6206949" y="2505102"/>
            <a:ext cx="4259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Here we have a 3:2 ratio image. </a:t>
            </a:r>
          </a:p>
          <a:p>
            <a:pPr algn="ctr"/>
            <a:r>
              <a:rPr lang="en-GB" dirty="0"/>
              <a:t>This is the sensor size for most DSLRs and</a:t>
            </a:r>
          </a:p>
          <a:p>
            <a:pPr algn="ctr"/>
            <a:r>
              <a:rPr lang="en-GB" dirty="0"/>
              <a:t> mirrorless cameras Micro four Thirds being</a:t>
            </a:r>
          </a:p>
          <a:p>
            <a:pPr algn="ctr"/>
            <a:r>
              <a:rPr lang="en-GB" dirty="0"/>
              <a:t> the obvious exception with a 4:3 ratio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1242E-5EAF-4DC8-BCCB-FF59557EA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04" y="1749539"/>
            <a:ext cx="4589649" cy="3244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60B101-F8A9-423E-853E-2D99D6EC7377}"/>
              </a:ext>
            </a:extLst>
          </p:cNvPr>
          <p:cNvSpPr txBox="1"/>
          <p:nvPr/>
        </p:nvSpPr>
        <p:spPr>
          <a:xfrm>
            <a:off x="6891008" y="2505102"/>
            <a:ext cx="2956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If we choose to use a standard A4 or A3 mount we are making our hard won image worse.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CB5390B-4094-4B31-B09A-FF63485C8579}"/>
              </a:ext>
            </a:extLst>
          </p:cNvPr>
          <p:cNvSpPr/>
          <p:nvPr/>
        </p:nvSpPr>
        <p:spPr>
          <a:xfrm rot="17917899">
            <a:off x="6125834" y="4478444"/>
            <a:ext cx="579890" cy="8495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22982AF-A43E-4F7C-8F9C-304EC67F0B60}"/>
              </a:ext>
            </a:extLst>
          </p:cNvPr>
          <p:cNvSpPr/>
          <p:nvPr/>
        </p:nvSpPr>
        <p:spPr>
          <a:xfrm rot="7444857">
            <a:off x="697760" y="2093241"/>
            <a:ext cx="579890" cy="8495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2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  <p:bldP spid="6" grpId="1"/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3811-ADEB-4B94-8AC3-4F928ED4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Getting the digital Image Ready </a:t>
            </a:r>
            <a:br>
              <a:rPr lang="en-GB" dirty="0"/>
            </a:br>
            <a:r>
              <a:rPr lang="en-GB" dirty="0"/>
              <a:t>Print to fit Mount – Shape/Ratio and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2F234-80E8-4A77-BD61-57D90688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198418" cy="5910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6F291-7C8F-4ACD-877B-871FB372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70" y="2256312"/>
            <a:ext cx="3142034" cy="3142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54DA5-72A1-45CB-9748-ABB309D16138}"/>
              </a:ext>
            </a:extLst>
          </p:cNvPr>
          <p:cNvSpPr txBox="1"/>
          <p:nvPr/>
        </p:nvSpPr>
        <p:spPr>
          <a:xfrm>
            <a:off x="6036623" y="2201407"/>
            <a:ext cx="5179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The club mounts come in three sizes. The square size is 8x8” aperture</a:t>
            </a:r>
          </a:p>
        </p:txBody>
      </p:sp>
    </p:spTree>
    <p:extLst>
      <p:ext uri="{BB962C8B-B14F-4D97-AF65-F5344CB8AC3E}">
        <p14:creationId xmlns:p14="http://schemas.microsoft.com/office/powerpoint/2010/main" val="191376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3811-ADEB-4B94-8AC3-4F928ED4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Getting the digital Image Ready </a:t>
            </a:r>
            <a:br>
              <a:rPr lang="en-GB" dirty="0"/>
            </a:br>
            <a:r>
              <a:rPr lang="en-GB" dirty="0"/>
              <a:t>Print to fit Mount – Shape/Ratio and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2F234-80E8-4A77-BD61-57D90688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198418" cy="5910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ACE8F-90FE-4DF7-BFED-368A30BAD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73" y="2121128"/>
            <a:ext cx="2714274" cy="3838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015D03-7128-4A65-839A-57E89F46601B}"/>
              </a:ext>
            </a:extLst>
          </p:cNvPr>
          <p:cNvSpPr txBox="1"/>
          <p:nvPr/>
        </p:nvSpPr>
        <p:spPr>
          <a:xfrm>
            <a:off x="6036623" y="2201407"/>
            <a:ext cx="517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A4 – 297x210mm very </a:t>
            </a:r>
            <a:r>
              <a:rPr lang="en-GB" sz="3600" dirty="0" err="1"/>
              <a:t>approx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3323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3811-ADEB-4B94-8AC3-4F928ED4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Getting the digital Image Ready </a:t>
            </a:r>
            <a:br>
              <a:rPr lang="en-GB" dirty="0"/>
            </a:br>
            <a:r>
              <a:rPr lang="en-GB" dirty="0"/>
              <a:t>Print to fit Mount – Shape/Ratio and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2F234-80E8-4A77-BD61-57D90688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198418" cy="5910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AC67E-9166-46E7-8CCD-E688E4D6FB7D}"/>
              </a:ext>
            </a:extLst>
          </p:cNvPr>
          <p:cNvSpPr txBox="1"/>
          <p:nvPr/>
        </p:nvSpPr>
        <p:spPr>
          <a:xfrm>
            <a:off x="6036623" y="2201407"/>
            <a:ext cx="517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A3 – 420x297mm very </a:t>
            </a:r>
            <a:r>
              <a:rPr lang="en-GB" sz="3600" dirty="0" err="1"/>
              <a:t>approx</a:t>
            </a:r>
            <a:endParaRPr lang="en-GB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947E2-0AEC-48B6-A36D-378A90E1E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56" y="2416630"/>
            <a:ext cx="4608773" cy="32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73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556</Words>
  <Application>Microsoft Office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Preparing Printed Images for Competition</vt:lpstr>
      <vt:lpstr>Getting the digital Image Ready – Chicken or Egg</vt:lpstr>
      <vt:lpstr>Mount to print – The normal way</vt:lpstr>
      <vt:lpstr>PowerPoint Presentation</vt:lpstr>
      <vt:lpstr>Mount to print – The easy way</vt:lpstr>
      <vt:lpstr>The Chicken way – Print to the mount</vt:lpstr>
      <vt:lpstr>Getting the digital Image Ready  Print to fit Mount – Shape/Ratio and dimensions</vt:lpstr>
      <vt:lpstr>Getting the digital Image Ready  Print to fit Mount – Shape/Ratio and dimensions</vt:lpstr>
      <vt:lpstr>Getting the digital Image Ready  Print to fit Mount – Shape/Ratio and dimensions</vt:lpstr>
      <vt:lpstr>The Chicken way – How</vt:lpstr>
      <vt:lpstr>Tips, Tricks and reminders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Printed Images for Competition</dc:title>
  <dc:creator>Simon Wootton</dc:creator>
  <cp:lastModifiedBy>Simon Wootton</cp:lastModifiedBy>
  <cp:revision>36</cp:revision>
  <dcterms:created xsi:type="dcterms:W3CDTF">2019-10-06T13:30:13Z</dcterms:created>
  <dcterms:modified xsi:type="dcterms:W3CDTF">2019-10-07T21:05:09Z</dcterms:modified>
</cp:coreProperties>
</file>